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CFCA3-C033-4788-96A5-B250F90C2DF2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BCDC-2F21-40F0-8FAC-D4960C9956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82071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38E79-D323-4EED-BDE7-DAE93BACA6A6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C16B5-D776-4C55-BB10-851B5514EA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09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Hendaye : Etude du masque de plongée : De l’idée à la distribution du produit. Visite</a:t>
            </a:r>
            <a:r>
              <a:rPr lang="fr-FR" baseline="0" dirty="0"/>
              <a:t> des services</a:t>
            </a:r>
            <a:endParaRPr lang="fr-FR" dirty="0"/>
          </a:p>
          <a:p>
            <a:r>
              <a:rPr lang="fr-FR" dirty="0"/>
              <a:t>Visite d’entreprise</a:t>
            </a:r>
            <a:r>
              <a:rPr lang="fr-FR" baseline="0" dirty="0"/>
              <a:t> : Explication du processus de fabrication et visite  de la chaine de production totalement automatisée</a:t>
            </a:r>
          </a:p>
          <a:p>
            <a:r>
              <a:rPr lang="fr-FR" baseline="0" dirty="0"/>
              <a:t>Rayon golf :R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echercher les prix d’un certain nombre de produits du rayon golf chez une dizaine de concurrents virtuels</a:t>
            </a:r>
            <a:r>
              <a:rPr lang="fr-FR" baseline="0" dirty="0"/>
              <a:t> </a:t>
            </a:r>
          </a:p>
          <a:p>
            <a:r>
              <a:rPr lang="fr-FR" baseline="0" dirty="0"/>
              <a:t>Etude sur le terrain de deux concurrents principaux (</a:t>
            </a:r>
            <a:r>
              <a:rPr lang="fr-FR" baseline="0" dirty="0" err="1"/>
              <a:t>merch</a:t>
            </a:r>
            <a:r>
              <a:rPr lang="fr-FR" baseline="0" dirty="0"/>
              <a:t>, prix, offre ;..)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16B5-D776-4C55-BB10-851B5514EA6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6731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C16B5-D776-4C55-BB10-851B5514EA6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3544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F36EE-889C-4EE7-AFB1-602D40DD64CD}" type="datetimeFigureOut">
              <a:rPr lang="fr-FR" smtClean="0"/>
              <a:pPr/>
              <a:t>08/03/2019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2AC465-CB5C-45C6-B7A4-87A262F218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Projet Europe 2009_ 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Photos projet Europe 10ans\St Pétersbourg 2018\20181013_11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014" y="203903"/>
            <a:ext cx="2247714" cy="299695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623" y="231617"/>
            <a:ext cx="5544616" cy="60509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2018 St Petersburg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836712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Conférences en 	anglais  dans un magasin Décathlon de</a:t>
            </a:r>
          </a:p>
          <a:p>
            <a:r>
              <a:rPr lang="fr-FR" dirty="0"/>
              <a:t> St Petersburg (analyse du marché et de son développement, </a:t>
            </a:r>
          </a:p>
          <a:p>
            <a:r>
              <a:rPr lang="fr-FR" dirty="0"/>
              <a:t>de la concurrence….)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Travaux étudiants :</a:t>
            </a:r>
          </a:p>
          <a:p>
            <a:r>
              <a:rPr lang="fr-FR" dirty="0"/>
              <a:t>Enquêtes de notoriété et d’images sur le terrain auprès</a:t>
            </a:r>
          </a:p>
          <a:p>
            <a:r>
              <a:rPr lang="fr-FR" dirty="0"/>
              <a:t>des consommateurs russes</a:t>
            </a:r>
          </a:p>
          <a:p>
            <a:r>
              <a:rPr lang="fr-FR" dirty="0"/>
              <a:t>Restitution à l’oral en anglais après analyse des questionnaires</a:t>
            </a:r>
          </a:p>
          <a:p>
            <a:pPr marL="342900" indent="-342900"/>
            <a:endParaRPr lang="fr-FR" dirty="0"/>
          </a:p>
        </p:txBody>
      </p:sp>
      <p:pic>
        <p:nvPicPr>
          <p:cNvPr id="7170" name="Picture 2" descr="E:\BTSMUC_Projet Europ\2018_St Pétersbourg\photos\St petersbourg\20181017_095545.jpg"/>
          <p:cNvPicPr>
            <a:picLocks noChangeAspect="1" noChangeArrowheads="1"/>
          </p:cNvPicPr>
          <p:nvPr/>
        </p:nvPicPr>
        <p:blipFill>
          <a:blip r:embed="rId3" cstate="print"/>
          <a:srcRect t="28506"/>
          <a:stretch>
            <a:fillRect/>
          </a:stretch>
        </p:blipFill>
        <p:spPr bwMode="auto">
          <a:xfrm>
            <a:off x="4738658" y="3976033"/>
            <a:ext cx="3910070" cy="2708920"/>
          </a:xfrm>
          <a:prstGeom prst="rect">
            <a:avLst/>
          </a:prstGeom>
          <a:noFill/>
        </p:spPr>
      </p:pic>
      <p:pic>
        <p:nvPicPr>
          <p:cNvPr id="7171" name="Picture 3" descr="D:\Photos projet Europe 10ans\St Pétersbourg 2018\DSCN8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2771800" cy="207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060848"/>
            <a:ext cx="4536504" cy="1152128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accent2">
                    <a:lumMod val="75000"/>
                  </a:schemeClr>
                </a:solidFill>
              </a:rPr>
              <a:t>2019 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2008 Réflexions ….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191683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Objectifs</a:t>
            </a:r>
            <a:r>
              <a:rPr lang="fr-FR" dirty="0"/>
              <a:t> : 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Un projet concret en partenariat avec une entreprise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Ouverture internationale 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Projet de cohésion du groupe classe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634082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De 2009 à 2019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170080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FRANCE …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Présentation du groupe Décathlon et de sa stratégie internationale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Présentation des pratiques managériales du groupe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Visite d’un magasin (Atlantis ou Vertou) et explication des techniques de marchandisage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Visite de la plateforme logistique de Ste-Luce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Visite des villages </a:t>
            </a:r>
            <a:r>
              <a:rPr lang="fr-FR" dirty="0" err="1"/>
              <a:t>Oxylane</a:t>
            </a:r>
            <a:r>
              <a:rPr lang="fr-FR" dirty="0"/>
              <a:t> (Rennes ou Angers)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7" name="Picture 3" descr="D:\Photos projet Europe 10ans\Rome 2009\DSCN3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2983681" cy="2232497"/>
          </a:xfrm>
          <a:prstGeom prst="rect">
            <a:avLst/>
          </a:prstGeom>
          <a:noFill/>
        </p:spPr>
      </p:pic>
      <p:pic>
        <p:nvPicPr>
          <p:cNvPr id="1028" name="Picture 4" descr="D:\Photos projet Europe 10ans\Rome 2009\DSCN3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9080"/>
            <a:ext cx="2736304" cy="204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85628"/>
            <a:ext cx="7467600" cy="576064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2009 Rome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836712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Conférences en 	anglais  dans un magasin Décathlon de Rome (Implantation, marché, approvisionnement, perspectives ….)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Visite de la 1</a:t>
            </a:r>
            <a:r>
              <a:rPr lang="fr-FR" baseline="30000" dirty="0"/>
              <a:t>ère</a:t>
            </a:r>
            <a:r>
              <a:rPr lang="fr-FR" dirty="0"/>
              <a:t> plateforme automatisée en Europe à Naples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Etude de thèmes par les étudiants (les marques passion, le E-business, communication et fidélisation, implantation des rayons et marchandisage, le marché du sport ….). Comparaison entre 2 pays. Restitution à l’oral en France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2050" name="Picture 2" descr="D:\Photos projet Europe 10ans\Rome 2009\DSCN3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61048"/>
            <a:ext cx="3672408" cy="274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50984"/>
            <a:ext cx="7467600" cy="576064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2010- 2011 Stuttgart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836712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Conférences en 	anglais  dans un magasin Décathlon de Stuttgart (analyse du marché avant implantation, e-commerce, ….)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Visite de l’usine de fabrication Mercedes</a:t>
            </a:r>
          </a:p>
          <a:p>
            <a:r>
              <a:rPr lang="fr-FR" dirty="0"/>
              <a:t> et de son musée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Travaux étudiants 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Analyse de l’implantation</a:t>
            </a:r>
          </a:p>
          <a:p>
            <a:pPr marL="342900" indent="-76200"/>
            <a:r>
              <a:rPr lang="fr-FR" dirty="0"/>
              <a:t> d’un nouveau magasin avec restitution</a:t>
            </a:r>
          </a:p>
          <a:p>
            <a:pPr marL="342900" indent="-76200"/>
            <a:r>
              <a:rPr lang="fr-FR" dirty="0"/>
              <a:t> auprès de l’équipe Décathlon en anglais</a:t>
            </a:r>
          </a:p>
          <a:p>
            <a:pPr marL="342900" indent="-76200"/>
            <a:endParaRPr lang="fr-FR" dirty="0"/>
          </a:p>
          <a:p>
            <a:pPr marL="266700" indent="-266700">
              <a:buFont typeface="+mj-lt"/>
              <a:buAutoNum type="arabicPeriod" startAt="2"/>
            </a:pPr>
            <a:r>
              <a:rPr lang="fr-FR" dirty="0"/>
              <a:t>Etude de thèmes par les étudiants (les marques passion, le E- business, communication et fidélisation,</a:t>
            </a:r>
          </a:p>
          <a:p>
            <a:pPr marL="266700"/>
            <a:r>
              <a:rPr lang="fr-FR" dirty="0"/>
              <a:t>implantation des rayons et marchandisage, </a:t>
            </a:r>
          </a:p>
          <a:p>
            <a:pPr marL="266700"/>
            <a:r>
              <a:rPr lang="fr-FR" dirty="0"/>
              <a:t>le marché du sport ….). </a:t>
            </a:r>
          </a:p>
          <a:p>
            <a:pPr marL="266700"/>
            <a:r>
              <a:rPr lang="fr-FR" dirty="0"/>
              <a:t>Comparaison entre 2 pays. </a:t>
            </a:r>
          </a:p>
          <a:p>
            <a:pPr marL="266700"/>
            <a:r>
              <a:rPr lang="fr-FR" dirty="0"/>
              <a:t>Restitution à l’oral en France.</a:t>
            </a:r>
          </a:p>
        </p:txBody>
      </p:sp>
      <p:pic>
        <p:nvPicPr>
          <p:cNvPr id="3074" name="Picture 2" descr="D:\Photos projet Europe 10ans\Stuttgart 2010\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66425"/>
            <a:ext cx="3195268" cy="2391575"/>
          </a:xfrm>
          <a:prstGeom prst="rect">
            <a:avLst/>
          </a:prstGeom>
          <a:noFill/>
        </p:spPr>
      </p:pic>
      <p:pic>
        <p:nvPicPr>
          <p:cNvPr id="3075" name="Picture 3" descr="E:\BTSMUC_Projet Europ\2010_Stuttgart\DSCF6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752528" cy="648072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2012 Rome</a:t>
            </a:r>
          </a:p>
        </p:txBody>
      </p:sp>
      <p:pic>
        <p:nvPicPr>
          <p:cNvPr id="4098" name="Picture 2" descr="D:\Photos projet Europe 10ans\Rome 2012\Rome étudiants 2012 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33479"/>
            <a:ext cx="3099361" cy="2324521"/>
          </a:xfrm>
          <a:prstGeom prst="rect">
            <a:avLst/>
          </a:prstGeom>
          <a:noFill/>
        </p:spPr>
      </p:pic>
      <p:pic>
        <p:nvPicPr>
          <p:cNvPr id="4099" name="Picture 3" descr="D:\Photos projet Europe 10ans\Rome 2012\Rome étudiants 2012 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33479"/>
            <a:ext cx="3099361" cy="2324521"/>
          </a:xfrm>
          <a:prstGeom prst="rect">
            <a:avLst/>
          </a:prstGeom>
          <a:noFill/>
        </p:spPr>
      </p:pic>
      <p:pic>
        <p:nvPicPr>
          <p:cNvPr id="4100" name="Picture 4" descr="D:\Photos projet Europe 10ans\Rome 2012\Rome étudiants 2012 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2513"/>
            <a:ext cx="2420888" cy="242088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9512" y="980728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Visite du centre Quechua au pied du Mont-Blanc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Conférences en 	anglais  dans un magasin Décathlon de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Rome (analyse du marché, e-commerce, ….)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Travaux étudiants 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Analyse de la réimplantation du magasin avec restitution auprès de l’équipe Décathlon en anglais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Etude de thèmes par les étudiants (les marques passion, le E business, communication et fidélisation, implantation des rayons et marchandisage, le marché du sport ….). Comparaison entre 2 pays. Restitution à l’oral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hotos projet Europe 10ans\Madrid 2014\Madrid 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59067"/>
            <a:ext cx="3732109" cy="2798933"/>
          </a:xfrm>
          <a:prstGeom prst="rect">
            <a:avLst/>
          </a:prstGeom>
          <a:noFill/>
        </p:spPr>
      </p:pic>
      <p:pic>
        <p:nvPicPr>
          <p:cNvPr id="5122" name="Picture 2" descr="D:\Photos projet Europe 10ans\Madrid 2014\Madrid 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2905001" cy="217875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3528" y="980728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/>
              <a:t>Visite du centre Tribord  à Hendaye.</a:t>
            </a:r>
          </a:p>
          <a:p>
            <a:r>
              <a:rPr lang="fr-FR" dirty="0"/>
              <a:t> Explication du processus  d’innovation avec exemple</a:t>
            </a:r>
          </a:p>
          <a:p>
            <a:r>
              <a:rPr lang="fr-FR" dirty="0"/>
              <a:t> (masque plongée)</a:t>
            </a:r>
          </a:p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Conférences en 	anglais  dans un magasin Décathlon de Madrid (analyse du marché, e-commerce, ….)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Visite de la Brasserie San Miguel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Travaux étudiants :</a:t>
            </a:r>
          </a:p>
          <a:p>
            <a:r>
              <a:rPr lang="fr-FR" dirty="0"/>
              <a:t>Analyse sur le terrain de la concurrence sur le rayon Golf et restitution à l’oral en anglais auprès de l’équipe Décathlon.</a:t>
            </a:r>
          </a:p>
          <a:p>
            <a:pPr marL="342900" indent="-34290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70609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2013 – 2014 Madrid</a:t>
            </a:r>
          </a:p>
        </p:txBody>
      </p:sp>
      <p:pic>
        <p:nvPicPr>
          <p:cNvPr id="5124" name="Picture 4" descr="D:\Photos projet Europe 10ans\Madrid 2014\DSCN5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437112"/>
            <a:ext cx="3023957" cy="2267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2890664" cy="64807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2015 Londres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1124661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Conférences en 	anglais  dans un magasin  Décathlon de Londres (analyse du marché, e-commerce, ….)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58" y="17730"/>
            <a:ext cx="2951817" cy="2213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54" y="3174082"/>
            <a:ext cx="3299859" cy="2474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944FF3D-A603-48A7-98BF-60AA8F610700}"/>
              </a:ext>
            </a:extLst>
          </p:cNvPr>
          <p:cNvSpPr/>
          <p:nvPr/>
        </p:nvSpPr>
        <p:spPr>
          <a:xfrm>
            <a:off x="611560" y="3063653"/>
            <a:ext cx="38495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/>
              <a:t>Travaux étudiants :</a:t>
            </a:r>
          </a:p>
          <a:p>
            <a:endParaRPr lang="fr-FR" dirty="0"/>
          </a:p>
          <a:p>
            <a:r>
              <a:rPr lang="fr-FR" dirty="0"/>
              <a:t>Enquête sur le terrain sur les pratiques sportives et les magasins fréquentés par les consommateurs londoniens.</a:t>
            </a:r>
          </a:p>
          <a:p>
            <a:endParaRPr lang="fr-FR" dirty="0"/>
          </a:p>
          <a:p>
            <a:r>
              <a:rPr lang="fr-FR" dirty="0"/>
              <a:t>Restitution à l’oral en anglais après analyse des questionnaires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E:\BTSMUC_Projet Europ\2016_Lisbonne\photos elèves\20161013_145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91" y="36004"/>
            <a:ext cx="3023658" cy="1700808"/>
          </a:xfrm>
          <a:prstGeom prst="rect">
            <a:avLst/>
          </a:prstGeom>
          <a:noFill/>
        </p:spPr>
      </p:pic>
      <p:pic>
        <p:nvPicPr>
          <p:cNvPr id="6147" name="Picture 3" descr="D:\Photos projet Europe 10ans\Lisbonne 2016\20161018_101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4182611" cy="235271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554" y="415847"/>
            <a:ext cx="4802502" cy="492873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2016 – 2017 Lisbonne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7544" y="1556792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/>
              <a:t>Conférences en 	anglais  dans un magasin Décathlon de Lisbonne (analyse du marché, e-commerce, ….)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Travaux étudiants :</a:t>
            </a:r>
          </a:p>
          <a:p>
            <a:r>
              <a:rPr lang="fr-FR" dirty="0"/>
              <a:t>Analyse sur le terrain de la concurrence.</a:t>
            </a:r>
          </a:p>
          <a:p>
            <a:r>
              <a:rPr lang="fr-FR" dirty="0"/>
              <a:t>Restitution à l’oral en anglais.</a:t>
            </a:r>
          </a:p>
          <a:p>
            <a:pPr marL="342900" indent="-342900"/>
            <a:endParaRPr lang="fr-FR" dirty="0"/>
          </a:p>
        </p:txBody>
      </p:sp>
      <p:pic>
        <p:nvPicPr>
          <p:cNvPr id="6146" name="Picture 2" descr="D:\Photos projet Europe 10ans\Lisbonne 2016\20161017_101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3456384" cy="1944216"/>
          </a:xfrm>
          <a:prstGeom prst="rect">
            <a:avLst/>
          </a:prstGeom>
          <a:noFill/>
        </p:spPr>
      </p:pic>
      <p:pic>
        <p:nvPicPr>
          <p:cNvPr id="6148" name="Picture 4" descr="E:\BTSMUC_Projet Europ\2016_Lisbonne\photos elèves\20161018_104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68616"/>
            <a:ext cx="4026524" cy="226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242</Words>
  <Application>Microsoft Office PowerPoint</Application>
  <PresentationFormat>Affichage à l'écran (4:3)</PresentationFormat>
  <Paragraphs>107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Oriel</vt:lpstr>
      <vt:lpstr>Projet Europe 2009_ 2019</vt:lpstr>
      <vt:lpstr>2008 Réflexions ….</vt:lpstr>
      <vt:lpstr>De 2009 à 2019 </vt:lpstr>
      <vt:lpstr>2009 Rome</vt:lpstr>
      <vt:lpstr>2010- 2011 Stuttgart</vt:lpstr>
      <vt:lpstr>2012 Rome</vt:lpstr>
      <vt:lpstr>2013 – 2014 Madrid</vt:lpstr>
      <vt:lpstr>2015 Londres</vt:lpstr>
      <vt:lpstr>2016 – 2017 Lisbonne</vt:lpstr>
      <vt:lpstr>2018 St Petersburg</vt:lpstr>
      <vt:lpstr>2019 …….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Europe 2009_ 2019</dc:title>
  <dc:creator>Utilisateur Windows</dc:creator>
  <cp:lastModifiedBy>cpe4</cp:lastModifiedBy>
  <cp:revision>33</cp:revision>
  <dcterms:created xsi:type="dcterms:W3CDTF">2019-02-06T12:21:29Z</dcterms:created>
  <dcterms:modified xsi:type="dcterms:W3CDTF">2019-03-08T11:34:06Z</dcterms:modified>
</cp:coreProperties>
</file>